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75" r:id="rId3"/>
    <p:sldId id="277" r:id="rId4"/>
    <p:sldId id="276" r:id="rId5"/>
    <p:sldId id="279" r:id="rId6"/>
    <p:sldId id="280" r:id="rId7"/>
    <p:sldId id="278" r:id="rId8"/>
    <p:sldId id="28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802"/>
    <p:restoredTop sz="94673"/>
  </p:normalViewPr>
  <p:slideViewPr>
    <p:cSldViewPr snapToGrid="0" snapToObjects="1">
      <p:cViewPr varScale="1">
        <p:scale>
          <a:sx n="65" d="100"/>
          <a:sy n="65" d="100"/>
        </p:scale>
        <p:origin x="200" y="1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6519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96112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8529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CB304-5E1C-8C48-9FFE-5FDC719F4CBD}" type="datetimeFigureOut">
              <a:rPr lang="en-US" smtClean="0"/>
              <a:t>12/30/16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16825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CB304-5E1C-8C48-9FFE-5FDC719F4CBD}" type="datetimeFigureOut">
              <a:rPr lang="en-US" smtClean="0"/>
              <a:t>12/30/16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37375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CB304-5E1C-8C48-9FFE-5FDC719F4CBD}" type="datetimeFigureOut">
              <a:rPr lang="en-US" smtClean="0"/>
              <a:t>12/30/16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356315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CB304-5E1C-8C48-9FFE-5FDC719F4CBD}" type="datetimeFigureOut">
              <a:rPr lang="en-US" smtClean="0"/>
              <a:t>12/30/16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14536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CB304-5E1C-8C48-9FFE-5FDC719F4CBD}" type="datetimeFigureOut">
              <a:rPr lang="en-US" smtClean="0"/>
              <a:t>12/30/16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147720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CB304-5E1C-8C48-9FFE-5FDC719F4CBD}" type="datetimeFigureOut">
              <a:rPr lang="en-US" smtClean="0"/>
              <a:t>12/30/16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272209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12/30/16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88713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CB304-5E1C-8C48-9FFE-5FDC719F4CBD}" type="datetimeFigureOut">
              <a:rPr lang="en-US" smtClean="0"/>
              <a:t>12/30/16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33116C-2D9C-3E49-97CE-E48B07AD7264}" type="slidenum">
              <a:rPr lang="en-US" smtClean="0"/>
              <a:t>‹#›</a:t>
            </a:fld>
            <a:endParaRPr lang="en-US"/>
          </a:p>
        </p:txBody>
      </p:sp>
    </p:spTree>
    <p:extLst>
      <p:ext uri="{BB962C8B-B14F-4D97-AF65-F5344CB8AC3E}">
        <p14:creationId xmlns:p14="http://schemas.microsoft.com/office/powerpoint/2010/main" val="774877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CB304-5E1C-8C48-9FFE-5FDC719F4CBD}" type="datetimeFigureOut">
              <a:rPr lang="en-US" smtClean="0"/>
              <a:t>12/30/16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3116C-2D9C-3E49-97CE-E48B07AD7264}" type="slidenum">
              <a:rPr lang="en-US" smtClean="0"/>
              <a:t>‹#›</a:t>
            </a:fld>
            <a:endParaRPr lang="en-US"/>
          </a:p>
        </p:txBody>
      </p:sp>
    </p:spTree>
    <p:extLst>
      <p:ext uri="{BB962C8B-B14F-4D97-AF65-F5344CB8AC3E}">
        <p14:creationId xmlns:p14="http://schemas.microsoft.com/office/powerpoint/2010/main" val="172188700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69" y="995923"/>
            <a:ext cx="8110330" cy="4391085"/>
          </a:xfrm>
        </p:spPr>
        <p:txBody>
          <a:bodyPr anchor="t">
            <a:normAutofit/>
          </a:bodyPr>
          <a:lstStyle/>
          <a:p>
            <a:pPr algn="l"/>
            <a:r>
              <a:rPr lang="en-US" sz="4000" dirty="0" smtClean="0"/>
              <a:t>Het is in de </a:t>
            </a:r>
            <a:r>
              <a:rPr lang="en-US" sz="4000" dirty="0" err="1" smtClean="0"/>
              <a:t>hemel</a:t>
            </a:r>
            <a:r>
              <a:rPr lang="en-US" sz="4000" dirty="0" smtClean="0"/>
              <a:t> net zo </a:t>
            </a:r>
            <a:r>
              <a:rPr lang="en-US" sz="4000" dirty="0" err="1" smtClean="0"/>
              <a:t>onrustig</a:t>
            </a:r>
            <a:r>
              <a:rPr lang="en-US" sz="4000" dirty="0"/>
              <a:t/>
            </a:r>
            <a:br>
              <a:rPr lang="en-US" sz="4000" dirty="0"/>
            </a:br>
            <a:r>
              <a:rPr lang="en-US" sz="4000" dirty="0" smtClean="0"/>
              <a:t>  </a:t>
            </a:r>
            <a:r>
              <a:rPr lang="en-US" sz="4000" dirty="0" err="1" smtClean="0"/>
              <a:t>als</a:t>
            </a:r>
            <a:r>
              <a:rPr lang="en-US" sz="4000" dirty="0" smtClean="0"/>
              <a:t> op </a:t>
            </a:r>
            <a:r>
              <a:rPr lang="en-US" sz="4000" dirty="0" err="1" smtClean="0"/>
              <a:t>aarde</a:t>
            </a:r>
            <a:r>
              <a:rPr lang="en-US" sz="4000" dirty="0"/>
              <a:t>.</a:t>
            </a:r>
            <a:br>
              <a:rPr lang="en-US" sz="4000" dirty="0"/>
            </a:br>
            <a:endParaRPr lang="en-US" sz="4000" dirty="0"/>
          </a:p>
        </p:txBody>
      </p:sp>
    </p:spTree>
    <p:extLst>
      <p:ext uri="{BB962C8B-B14F-4D97-AF65-F5344CB8AC3E}">
        <p14:creationId xmlns:p14="http://schemas.microsoft.com/office/powerpoint/2010/main" val="1703012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7" y="976045"/>
            <a:ext cx="8025009" cy="4550112"/>
          </a:xfrm>
        </p:spPr>
        <p:txBody>
          <a:bodyPr anchor="t">
            <a:normAutofit/>
          </a:bodyPr>
          <a:lstStyle/>
          <a:p>
            <a:pPr algn="l"/>
            <a:r>
              <a:rPr lang="en-US" sz="3600" dirty="0"/>
              <a:t>De </a:t>
            </a:r>
            <a:r>
              <a:rPr lang="en-US" sz="3600" dirty="0" err="1"/>
              <a:t>tweeënzeventig</a:t>
            </a:r>
            <a:r>
              <a:rPr lang="en-US" sz="3600" dirty="0"/>
              <a:t> </a:t>
            </a:r>
            <a:r>
              <a:rPr lang="en-US" sz="3600" dirty="0" err="1"/>
              <a:t>keerden</a:t>
            </a:r>
            <a:r>
              <a:rPr lang="en-US" sz="3600" dirty="0"/>
              <a:t> </a:t>
            </a:r>
            <a:r>
              <a:rPr lang="en-US" sz="3600" dirty="0" err="1"/>
              <a:t>vol</a:t>
            </a:r>
            <a:r>
              <a:rPr lang="en-US" sz="3600" dirty="0"/>
              <a:t> </a:t>
            </a:r>
            <a:r>
              <a:rPr lang="en-US" sz="3600" dirty="0" err="1"/>
              <a:t>vreugde</a:t>
            </a:r>
            <a:r>
              <a:rPr lang="en-US" sz="3600" dirty="0"/>
              <a:t> </a:t>
            </a:r>
            <a:r>
              <a:rPr lang="en-US" sz="3600" dirty="0" err="1"/>
              <a:t>terug</a:t>
            </a:r>
            <a:r>
              <a:rPr lang="en-US" sz="3600" dirty="0"/>
              <a:t> </a:t>
            </a:r>
            <a:r>
              <a:rPr lang="en-US" sz="3600" dirty="0" err="1"/>
              <a:t>en</a:t>
            </a:r>
            <a:r>
              <a:rPr lang="en-US" sz="3600" dirty="0"/>
              <a:t> </a:t>
            </a:r>
            <a:r>
              <a:rPr lang="en-US" sz="3600" dirty="0" err="1"/>
              <a:t>zeiden</a:t>
            </a:r>
            <a:r>
              <a:rPr lang="en-US" sz="3600" dirty="0" smtClean="0"/>
              <a:t>: </a:t>
            </a:r>
            <a:br>
              <a:rPr lang="en-US" sz="3600" dirty="0" smtClean="0"/>
            </a:br>
            <a:r>
              <a:rPr lang="en-US" sz="3600" dirty="0" smtClean="0"/>
              <a:t>‘</a:t>
            </a:r>
            <a:r>
              <a:rPr lang="en-US" sz="3600" dirty="0" err="1"/>
              <a:t>Heer</a:t>
            </a:r>
            <a:r>
              <a:rPr lang="en-US" sz="3600" dirty="0"/>
              <a:t>, </a:t>
            </a:r>
            <a:r>
              <a:rPr lang="en-US" sz="3600" dirty="0" err="1"/>
              <a:t>zelfs</a:t>
            </a:r>
            <a:r>
              <a:rPr lang="en-US" sz="3600" dirty="0"/>
              <a:t> de </a:t>
            </a:r>
            <a:r>
              <a:rPr lang="en-US" sz="3600" dirty="0" err="1"/>
              <a:t>demonen</a:t>
            </a:r>
            <a:r>
              <a:rPr lang="en-US" sz="3600" dirty="0"/>
              <a:t> </a:t>
            </a:r>
            <a:r>
              <a:rPr lang="en-US" sz="3600" dirty="0" err="1"/>
              <a:t>onderwerpen</a:t>
            </a:r>
            <a:r>
              <a:rPr lang="en-US" sz="3600" dirty="0"/>
              <a:t> </a:t>
            </a:r>
            <a:r>
              <a:rPr lang="en-US" sz="3600" dirty="0" err="1"/>
              <a:t>zich</a:t>
            </a:r>
            <a:r>
              <a:rPr lang="en-US" sz="3600" dirty="0"/>
              <a:t> </a:t>
            </a:r>
            <a:r>
              <a:rPr lang="en-US" sz="3600" dirty="0" err="1"/>
              <a:t>aan</a:t>
            </a:r>
            <a:r>
              <a:rPr lang="en-US" sz="3600" dirty="0"/>
              <a:t> </a:t>
            </a:r>
            <a:r>
              <a:rPr lang="en-US" sz="3600" dirty="0" err="1" smtClean="0"/>
              <a:t>ons</a:t>
            </a:r>
            <a:r>
              <a:rPr lang="en-US" sz="3600" dirty="0" smtClean="0"/>
              <a:t> </a:t>
            </a:r>
            <a:r>
              <a:rPr lang="en-US" sz="3600" dirty="0" err="1" smtClean="0"/>
              <a:t>bij</a:t>
            </a:r>
            <a:r>
              <a:rPr lang="en-US" sz="3600" dirty="0" smtClean="0"/>
              <a:t> </a:t>
            </a:r>
            <a:r>
              <a:rPr lang="en-US" sz="3600" dirty="0"/>
              <a:t>het </a:t>
            </a:r>
            <a:r>
              <a:rPr lang="en-US" sz="3600" dirty="0" err="1"/>
              <a:t>horen</a:t>
            </a:r>
            <a:r>
              <a:rPr lang="en-US" sz="3600" dirty="0"/>
              <a:t> van </a:t>
            </a:r>
            <a:r>
              <a:rPr lang="en-US" sz="3600" dirty="0" err="1"/>
              <a:t>uw</a:t>
            </a:r>
            <a:r>
              <a:rPr lang="en-US" sz="3600" dirty="0"/>
              <a:t> </a:t>
            </a:r>
            <a:r>
              <a:rPr lang="en-US" sz="3600" dirty="0" err="1"/>
              <a:t>naam</a:t>
            </a:r>
            <a:r>
              <a:rPr lang="en-US" sz="3600" dirty="0"/>
              <a:t>.’ </a:t>
            </a:r>
            <a:r>
              <a:rPr lang="en-US" sz="3600" dirty="0" smtClean="0"/>
              <a:t/>
            </a:r>
            <a:br>
              <a:rPr lang="en-US" sz="3600" dirty="0" smtClean="0"/>
            </a:br>
            <a:r>
              <a:rPr lang="en-US" sz="3600" dirty="0" err="1" smtClean="0"/>
              <a:t>Hij</a:t>
            </a:r>
            <a:r>
              <a:rPr lang="en-US" sz="3600" dirty="0" smtClean="0"/>
              <a:t> </a:t>
            </a:r>
            <a:r>
              <a:rPr lang="en-US" sz="3600" dirty="0" err="1"/>
              <a:t>zei</a:t>
            </a:r>
            <a:r>
              <a:rPr lang="en-US" sz="3600" dirty="0"/>
              <a:t> </a:t>
            </a:r>
            <a:r>
              <a:rPr lang="en-US" sz="3600" dirty="0" err="1"/>
              <a:t>tegen</a:t>
            </a:r>
            <a:r>
              <a:rPr lang="en-US" sz="3600" dirty="0"/>
              <a:t> hen</a:t>
            </a:r>
            <a:r>
              <a:rPr lang="en-US" sz="3600" dirty="0" smtClean="0"/>
              <a:t>:</a:t>
            </a:r>
            <a:br>
              <a:rPr lang="en-US" sz="3600" dirty="0" smtClean="0"/>
            </a:br>
            <a:r>
              <a:rPr lang="en-US" sz="3600" dirty="0" smtClean="0"/>
              <a:t>‘</a:t>
            </a:r>
            <a:r>
              <a:rPr lang="en-US" sz="3600" dirty="0" err="1"/>
              <a:t>Ik</a:t>
            </a:r>
            <a:r>
              <a:rPr lang="en-US" sz="3600" dirty="0"/>
              <a:t> </a:t>
            </a:r>
            <a:r>
              <a:rPr lang="en-US" sz="3600" dirty="0" err="1"/>
              <a:t>heb</a:t>
            </a:r>
            <a:r>
              <a:rPr lang="en-US" sz="3600" dirty="0"/>
              <a:t> Satan </a:t>
            </a:r>
            <a:r>
              <a:rPr lang="en-US" sz="3600" dirty="0" err="1"/>
              <a:t>als</a:t>
            </a:r>
            <a:r>
              <a:rPr lang="en-US" sz="3600" dirty="0"/>
              <a:t> </a:t>
            </a:r>
            <a:r>
              <a:rPr lang="en-US" sz="3600" dirty="0" err="1"/>
              <a:t>een</a:t>
            </a:r>
            <a:r>
              <a:rPr lang="en-US" sz="3600" dirty="0"/>
              <a:t> </a:t>
            </a:r>
            <a:r>
              <a:rPr lang="en-US" sz="3600" dirty="0" err="1"/>
              <a:t>lichtflits</a:t>
            </a:r>
            <a:r>
              <a:rPr lang="en-US" sz="3600" dirty="0"/>
              <a:t> </a:t>
            </a:r>
            <a:r>
              <a:rPr lang="en-US" sz="3600" dirty="0" smtClean="0"/>
              <a:t/>
            </a:r>
            <a:br>
              <a:rPr lang="en-US" sz="3600" dirty="0" smtClean="0"/>
            </a:br>
            <a:r>
              <a:rPr lang="en-US" sz="3600" dirty="0" err="1" smtClean="0"/>
              <a:t>uit</a:t>
            </a:r>
            <a:r>
              <a:rPr lang="en-US" sz="3600" dirty="0" smtClean="0"/>
              <a:t> </a:t>
            </a:r>
            <a:r>
              <a:rPr lang="en-US" sz="3600" dirty="0"/>
              <a:t>de </a:t>
            </a:r>
            <a:r>
              <a:rPr lang="en-US" sz="3600" dirty="0" err="1"/>
              <a:t>hemel</a:t>
            </a:r>
            <a:r>
              <a:rPr lang="en-US" sz="3600" dirty="0"/>
              <a:t> </a:t>
            </a:r>
            <a:r>
              <a:rPr lang="en-US" sz="3600" dirty="0" err="1"/>
              <a:t>zien</a:t>
            </a:r>
            <a:r>
              <a:rPr lang="en-US" sz="3600" dirty="0"/>
              <a:t> </a:t>
            </a:r>
            <a:r>
              <a:rPr lang="en-US" sz="3600" dirty="0" err="1"/>
              <a:t>vallen</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smtClean="0">
                <a:solidFill>
                  <a:schemeClr val="accent1">
                    <a:lumMod val="75000"/>
                  </a:schemeClr>
                </a:solidFill>
                <a:latin typeface="+mj-lt"/>
              </a:rPr>
              <a:t>Lucas 10:17-18</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736884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69" y="995923"/>
            <a:ext cx="8110330" cy="4391085"/>
          </a:xfrm>
        </p:spPr>
        <p:txBody>
          <a:bodyPr anchor="t">
            <a:normAutofit/>
          </a:bodyPr>
          <a:lstStyle/>
          <a:p>
            <a:pPr algn="l"/>
            <a:r>
              <a:rPr lang="en-US" sz="4000" dirty="0" smtClean="0"/>
              <a:t>Het is in de </a:t>
            </a:r>
            <a:r>
              <a:rPr lang="en-US" sz="4000" dirty="0" err="1" smtClean="0"/>
              <a:t>hemel</a:t>
            </a:r>
            <a:r>
              <a:rPr lang="en-US" sz="4000" dirty="0" smtClean="0"/>
              <a:t> net zo </a:t>
            </a:r>
            <a:r>
              <a:rPr lang="en-US" sz="4000" dirty="0" err="1" smtClean="0"/>
              <a:t>onrustig</a:t>
            </a:r>
            <a:r>
              <a:rPr lang="en-US" sz="4000" dirty="0"/>
              <a:t/>
            </a:r>
            <a:br>
              <a:rPr lang="en-US" sz="4000" dirty="0"/>
            </a:br>
            <a:r>
              <a:rPr lang="en-US" sz="4000" dirty="0" smtClean="0"/>
              <a:t>  </a:t>
            </a:r>
            <a:r>
              <a:rPr lang="en-US" sz="4000" dirty="0" err="1" smtClean="0"/>
              <a:t>als</a:t>
            </a:r>
            <a:r>
              <a:rPr lang="en-US" sz="4000" dirty="0" smtClean="0"/>
              <a:t> op </a:t>
            </a:r>
            <a:r>
              <a:rPr lang="en-US" sz="4000" dirty="0" err="1" smtClean="0"/>
              <a:t>aarde</a:t>
            </a:r>
            <a:r>
              <a:rPr lang="en-US" sz="4000" dirty="0"/>
              <a:t>.</a:t>
            </a:r>
            <a:br>
              <a:rPr lang="en-US" sz="4000" dirty="0"/>
            </a:br>
            <a:endParaRPr lang="en-US" sz="4000" dirty="0"/>
          </a:p>
        </p:txBody>
      </p:sp>
    </p:spTree>
    <p:extLst>
      <p:ext uri="{BB962C8B-B14F-4D97-AF65-F5344CB8AC3E}">
        <p14:creationId xmlns:p14="http://schemas.microsoft.com/office/powerpoint/2010/main" val="735073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69" y="995923"/>
            <a:ext cx="8110330" cy="4391085"/>
          </a:xfrm>
        </p:spPr>
        <p:txBody>
          <a:bodyPr anchor="t">
            <a:normAutofit/>
          </a:bodyPr>
          <a:lstStyle/>
          <a:p>
            <a:pPr algn="l"/>
            <a:r>
              <a:rPr lang="en-US" sz="4000" dirty="0" smtClean="0">
                <a:solidFill>
                  <a:schemeClr val="bg1">
                    <a:lumMod val="50000"/>
                    <a:lumOff val="50000"/>
                  </a:schemeClr>
                </a:solidFill>
              </a:rPr>
              <a:t>Het is in de </a:t>
            </a:r>
            <a:r>
              <a:rPr lang="en-US" sz="4000" dirty="0" err="1" smtClean="0">
                <a:solidFill>
                  <a:schemeClr val="bg1">
                    <a:lumMod val="50000"/>
                    <a:lumOff val="50000"/>
                  </a:schemeClr>
                </a:solidFill>
              </a:rPr>
              <a:t>hemel</a:t>
            </a:r>
            <a:r>
              <a:rPr lang="en-US" sz="4000" dirty="0" smtClean="0">
                <a:solidFill>
                  <a:schemeClr val="bg1">
                    <a:lumMod val="50000"/>
                    <a:lumOff val="50000"/>
                  </a:schemeClr>
                </a:solidFill>
              </a:rPr>
              <a:t> net zo </a:t>
            </a:r>
            <a:r>
              <a:rPr lang="en-US" sz="4000" dirty="0" err="1" smtClean="0">
                <a:solidFill>
                  <a:schemeClr val="bg1">
                    <a:lumMod val="50000"/>
                    <a:lumOff val="50000"/>
                  </a:schemeClr>
                </a:solidFill>
              </a:rPr>
              <a:t>onrustig</a:t>
            </a:r>
            <a:r>
              <a:rPr lang="en-US" sz="4000" dirty="0">
                <a:solidFill>
                  <a:schemeClr val="bg1">
                    <a:lumMod val="50000"/>
                    <a:lumOff val="50000"/>
                  </a:schemeClr>
                </a:solidFill>
              </a:rPr>
              <a:t/>
            </a:r>
            <a:br>
              <a:rPr lang="en-US" sz="4000" dirty="0">
                <a:solidFill>
                  <a:schemeClr val="bg1">
                    <a:lumMod val="50000"/>
                    <a:lumOff val="50000"/>
                  </a:schemeClr>
                </a:solidFill>
              </a:rPr>
            </a:br>
            <a:r>
              <a:rPr lang="en-US" sz="4000" dirty="0" smtClean="0">
                <a:solidFill>
                  <a:schemeClr val="bg1">
                    <a:lumMod val="50000"/>
                    <a:lumOff val="50000"/>
                  </a:schemeClr>
                </a:solidFill>
              </a:rPr>
              <a:t>  </a:t>
            </a:r>
            <a:r>
              <a:rPr lang="en-US" sz="4000" dirty="0" err="1" smtClean="0">
                <a:solidFill>
                  <a:schemeClr val="bg1">
                    <a:lumMod val="50000"/>
                    <a:lumOff val="50000"/>
                  </a:schemeClr>
                </a:solidFill>
              </a:rPr>
              <a:t>als</a:t>
            </a:r>
            <a:r>
              <a:rPr lang="en-US" sz="4000" dirty="0" smtClean="0">
                <a:solidFill>
                  <a:schemeClr val="bg1">
                    <a:lumMod val="50000"/>
                    <a:lumOff val="50000"/>
                  </a:schemeClr>
                </a:solidFill>
              </a:rPr>
              <a:t> op </a:t>
            </a:r>
            <a:r>
              <a:rPr lang="en-US" sz="4000" dirty="0" err="1" smtClean="0">
                <a:solidFill>
                  <a:schemeClr val="bg1">
                    <a:lumMod val="50000"/>
                    <a:lumOff val="50000"/>
                  </a:schemeClr>
                </a:solidFill>
              </a:rPr>
              <a:t>aarde</a:t>
            </a:r>
            <a:r>
              <a:rPr lang="en-US" sz="4000" dirty="0">
                <a:solidFill>
                  <a:schemeClr val="bg1">
                    <a:lumMod val="50000"/>
                    <a:lumOff val="50000"/>
                  </a:schemeClr>
                </a:solidFill>
              </a:rPr>
              <a:t>.</a:t>
            </a:r>
            <a:r>
              <a:rPr lang="en-US" sz="4000" dirty="0"/>
              <a:t/>
            </a:r>
            <a:br>
              <a:rPr lang="en-US" sz="4000" dirty="0"/>
            </a:br>
            <a:r>
              <a:rPr lang="en-US" sz="4000" dirty="0"/>
              <a:t>Al is </a:t>
            </a:r>
            <a:r>
              <a:rPr lang="en-US" sz="4000" dirty="0" err="1"/>
              <a:t>er</a:t>
            </a:r>
            <a:r>
              <a:rPr lang="en-US" sz="4000" dirty="0"/>
              <a:t> in de </a:t>
            </a:r>
            <a:r>
              <a:rPr lang="en-US" sz="4000" dirty="0" err="1"/>
              <a:t>hemel</a:t>
            </a:r>
            <a:r>
              <a:rPr lang="en-US" sz="4000" dirty="0"/>
              <a:t> </a:t>
            </a:r>
            <a:r>
              <a:rPr lang="en-US" sz="4000" dirty="0" err="1"/>
              <a:t>wel</a:t>
            </a:r>
            <a:r>
              <a:rPr lang="en-US" sz="4000" dirty="0"/>
              <a:t> </a:t>
            </a:r>
            <a:r>
              <a:rPr lang="en-US" sz="4000" dirty="0" err="1"/>
              <a:t>iets</a:t>
            </a:r>
            <a:r>
              <a:rPr lang="en-US" sz="4000" dirty="0"/>
              <a:t> </a:t>
            </a:r>
            <a:r>
              <a:rPr lang="en-US" sz="4000" dirty="0" err="1" smtClean="0"/>
              <a:t>veranderd</a:t>
            </a:r>
            <a:r>
              <a:rPr lang="en-US" sz="4000" dirty="0" smtClean="0"/>
              <a:t>:</a:t>
            </a:r>
            <a:br>
              <a:rPr lang="en-US" sz="4000" dirty="0" smtClean="0"/>
            </a:br>
            <a:r>
              <a:rPr lang="en-US" sz="4000" dirty="0" smtClean="0"/>
              <a:t>  de </a:t>
            </a:r>
            <a:r>
              <a:rPr lang="en-US" sz="4000" dirty="0" err="1" smtClean="0"/>
              <a:t>aanklager</a:t>
            </a:r>
            <a:r>
              <a:rPr lang="en-US" sz="4000" dirty="0" smtClean="0"/>
              <a:t> </a:t>
            </a:r>
            <a:r>
              <a:rPr lang="en-US" sz="4000" dirty="0" err="1"/>
              <a:t>komt</a:t>
            </a:r>
            <a:r>
              <a:rPr lang="en-US" sz="4000" dirty="0"/>
              <a:t> </a:t>
            </a:r>
            <a:r>
              <a:rPr lang="en-US" sz="4000" dirty="0" err="1"/>
              <a:t>er</a:t>
            </a:r>
            <a:r>
              <a:rPr lang="en-US" sz="4000" dirty="0"/>
              <a:t> </a:t>
            </a:r>
            <a:r>
              <a:rPr lang="en-US" sz="4000" dirty="0" err="1"/>
              <a:t>niet</a:t>
            </a:r>
            <a:r>
              <a:rPr lang="en-US" sz="4000" dirty="0"/>
              <a:t> </a:t>
            </a:r>
            <a:r>
              <a:rPr lang="en-US" sz="4000" dirty="0" err="1"/>
              <a:t>meer</a:t>
            </a:r>
            <a:r>
              <a:rPr lang="en-US" sz="4000" dirty="0"/>
              <a:t> in.</a:t>
            </a:r>
            <a:br>
              <a:rPr lang="en-US" sz="4000" dirty="0"/>
            </a:br>
            <a:endParaRPr lang="en-US" sz="4000" dirty="0"/>
          </a:p>
        </p:txBody>
      </p:sp>
    </p:spTree>
    <p:extLst>
      <p:ext uri="{BB962C8B-B14F-4D97-AF65-F5344CB8AC3E}">
        <p14:creationId xmlns:p14="http://schemas.microsoft.com/office/powerpoint/2010/main" val="904283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70" y="976045"/>
            <a:ext cx="8050695" cy="4550112"/>
          </a:xfrm>
        </p:spPr>
        <p:txBody>
          <a:bodyPr anchor="t">
            <a:normAutofit/>
          </a:bodyPr>
          <a:lstStyle/>
          <a:p>
            <a:pPr algn="l"/>
            <a:r>
              <a:rPr lang="en-US" sz="3600" dirty="0" err="1"/>
              <a:t>Hij</a:t>
            </a:r>
            <a:r>
              <a:rPr lang="en-US" sz="3600" dirty="0"/>
              <a:t> </a:t>
            </a:r>
            <a:r>
              <a:rPr lang="en-US" sz="3600" dirty="0" err="1" smtClean="0"/>
              <a:t>heeft</a:t>
            </a:r>
            <a:r>
              <a:rPr lang="en-US" sz="3600" dirty="0" smtClean="0"/>
              <a:t> </a:t>
            </a:r>
            <a:r>
              <a:rPr lang="en-US" sz="3600" dirty="0"/>
              <a:t>het document met </a:t>
            </a:r>
            <a:r>
              <a:rPr lang="en-US" sz="3600" dirty="0" err="1"/>
              <a:t>voorschriften</a:t>
            </a:r>
            <a:r>
              <a:rPr lang="en-US" sz="3600" dirty="0"/>
              <a:t> </a:t>
            </a:r>
            <a:r>
              <a:rPr lang="en-US" sz="3600" dirty="0" err="1"/>
              <a:t>waarin</a:t>
            </a:r>
            <a:r>
              <a:rPr lang="en-US" sz="3600" dirty="0"/>
              <a:t> </a:t>
            </a:r>
            <a:r>
              <a:rPr lang="en-US" sz="3600" dirty="0" err="1"/>
              <a:t>wij</a:t>
            </a:r>
            <a:r>
              <a:rPr lang="en-US" sz="3600" dirty="0"/>
              <a:t> </a:t>
            </a:r>
            <a:r>
              <a:rPr lang="en-US" sz="3600" dirty="0" err="1"/>
              <a:t>werden</a:t>
            </a:r>
            <a:r>
              <a:rPr lang="en-US" sz="3600" dirty="0"/>
              <a:t> </a:t>
            </a:r>
            <a:r>
              <a:rPr lang="en-US" sz="3600" dirty="0" err="1" smtClean="0"/>
              <a:t>aangeklaagd</a:t>
            </a:r>
            <a:r>
              <a:rPr lang="en-US" sz="3600" dirty="0" smtClean="0"/>
              <a:t>, </a:t>
            </a:r>
            <a:r>
              <a:rPr lang="en-US" sz="3600" dirty="0" err="1" smtClean="0"/>
              <a:t>uitgewist</a:t>
            </a:r>
            <a:r>
              <a:rPr lang="en-US" sz="3600" dirty="0"/>
              <a:t>, </a:t>
            </a:r>
            <a:r>
              <a:rPr lang="en-US" sz="3600" dirty="0" err="1"/>
              <a:t>en</a:t>
            </a:r>
            <a:r>
              <a:rPr lang="en-US" sz="3600" dirty="0"/>
              <a:t> het </a:t>
            </a:r>
            <a:r>
              <a:rPr lang="en-US" sz="3600" dirty="0" err="1"/>
              <a:t>vernietigd</a:t>
            </a:r>
            <a:r>
              <a:rPr lang="en-US" sz="3600" dirty="0"/>
              <a:t> door het </a:t>
            </a:r>
            <a:r>
              <a:rPr lang="en-US" sz="3600" dirty="0" err="1"/>
              <a:t>aan</a:t>
            </a:r>
            <a:r>
              <a:rPr lang="en-US" sz="3600" dirty="0"/>
              <a:t> het </a:t>
            </a:r>
            <a:r>
              <a:rPr lang="en-US" sz="3600" dirty="0" err="1"/>
              <a:t>kruis</a:t>
            </a:r>
            <a:r>
              <a:rPr lang="en-US" sz="3600" dirty="0"/>
              <a:t> </a:t>
            </a:r>
            <a:r>
              <a:rPr lang="en-US" sz="3600" dirty="0" err="1"/>
              <a:t>te</a:t>
            </a:r>
            <a:r>
              <a:rPr lang="en-US" sz="3600" dirty="0"/>
              <a:t> </a:t>
            </a:r>
            <a:r>
              <a:rPr lang="en-US" sz="3600" dirty="0" err="1"/>
              <a:t>nagelen</a:t>
            </a:r>
            <a:r>
              <a:rPr lang="en-US" sz="3600" dirty="0"/>
              <a:t>. </a:t>
            </a:r>
            <a:r>
              <a:rPr lang="en-US" sz="3600" dirty="0" smtClean="0"/>
              <a:t/>
            </a:r>
            <a:br>
              <a:rPr lang="en-US" sz="3600" dirty="0" smtClean="0"/>
            </a:br>
            <a:r>
              <a:rPr lang="en-US" sz="3600" dirty="0" err="1" smtClean="0"/>
              <a:t>Hij</a:t>
            </a:r>
            <a:r>
              <a:rPr lang="en-US" sz="3600" dirty="0" smtClean="0"/>
              <a:t> </a:t>
            </a:r>
            <a:r>
              <a:rPr lang="en-US" sz="3600" dirty="0" err="1"/>
              <a:t>heeft</a:t>
            </a:r>
            <a:r>
              <a:rPr lang="en-US" sz="3600" dirty="0"/>
              <a:t> </a:t>
            </a:r>
            <a:r>
              <a:rPr lang="en-US" sz="3600" dirty="0" err="1"/>
              <a:t>zich</a:t>
            </a:r>
            <a:r>
              <a:rPr lang="en-US" sz="3600" dirty="0"/>
              <a:t> </a:t>
            </a:r>
            <a:r>
              <a:rPr lang="en-US" sz="3600" dirty="0" err="1"/>
              <a:t>ontdaan</a:t>
            </a:r>
            <a:r>
              <a:rPr lang="en-US" sz="3600" dirty="0"/>
              <a:t> van de </a:t>
            </a:r>
            <a:r>
              <a:rPr lang="en-US" sz="3600" dirty="0" err="1"/>
              <a:t>machten</a:t>
            </a:r>
            <a:r>
              <a:rPr lang="en-US" sz="3600" dirty="0"/>
              <a:t> </a:t>
            </a:r>
            <a:r>
              <a:rPr lang="en-US" sz="3600" dirty="0" err="1"/>
              <a:t>en</a:t>
            </a:r>
            <a:r>
              <a:rPr lang="en-US" sz="3600" dirty="0"/>
              <a:t> </a:t>
            </a:r>
            <a:r>
              <a:rPr lang="en-US" sz="3600" dirty="0" err="1"/>
              <a:t>krachten</a:t>
            </a:r>
            <a:r>
              <a:rPr lang="en-US" sz="3600" dirty="0"/>
              <a:t>, </a:t>
            </a:r>
            <a:r>
              <a:rPr lang="en-US" sz="3600" dirty="0" err="1"/>
              <a:t>hij</a:t>
            </a:r>
            <a:r>
              <a:rPr lang="en-US" sz="3600" dirty="0"/>
              <a:t> </a:t>
            </a:r>
            <a:r>
              <a:rPr lang="en-US" sz="3600" dirty="0" err="1"/>
              <a:t>heeft</a:t>
            </a:r>
            <a:r>
              <a:rPr lang="en-US" sz="3600" dirty="0"/>
              <a:t> </a:t>
            </a:r>
            <a:r>
              <a:rPr lang="en-US" sz="3600" dirty="0" smtClean="0"/>
              <a:t>hen </a:t>
            </a:r>
            <a:r>
              <a:rPr lang="en-US" sz="3600" dirty="0" err="1" smtClean="0"/>
              <a:t>openlijk</a:t>
            </a:r>
            <a:r>
              <a:rPr lang="en-US" sz="3600" dirty="0" smtClean="0"/>
              <a:t> </a:t>
            </a:r>
            <a:r>
              <a:rPr lang="en-US" sz="3600" dirty="0" err="1"/>
              <a:t>te</a:t>
            </a:r>
            <a:r>
              <a:rPr lang="en-US" sz="3600" dirty="0"/>
              <a:t> </a:t>
            </a:r>
            <a:r>
              <a:rPr lang="en-US" sz="3600" dirty="0" err="1"/>
              <a:t>schande</a:t>
            </a:r>
            <a:r>
              <a:rPr lang="en-US" sz="3600" dirty="0"/>
              <a:t> </a:t>
            </a:r>
            <a:r>
              <a:rPr lang="en-US" sz="3600" dirty="0" err="1"/>
              <a:t>gemaakt</a:t>
            </a:r>
            <a:r>
              <a:rPr lang="en-US" sz="3600" dirty="0"/>
              <a:t> </a:t>
            </a:r>
            <a:r>
              <a:rPr lang="en-US" sz="3600" dirty="0" err="1"/>
              <a:t>en</a:t>
            </a:r>
            <a:r>
              <a:rPr lang="en-US" sz="3600" dirty="0"/>
              <a:t> in </a:t>
            </a:r>
            <a:r>
              <a:rPr lang="en-US" sz="3600" dirty="0" err="1"/>
              <a:t>Christus</a:t>
            </a:r>
            <a:r>
              <a:rPr lang="en-US" sz="3600" dirty="0"/>
              <a:t> over hen </a:t>
            </a:r>
            <a:r>
              <a:rPr lang="en-US" sz="3600" dirty="0" err="1"/>
              <a:t>getriomfeerd</a:t>
            </a:r>
            <a:r>
              <a:rPr lang="en-US" sz="3600" dirty="0"/>
              <a:t>.</a:t>
            </a:r>
            <a:endParaRPr lang="en-US" sz="3600" dirty="0"/>
          </a:p>
        </p:txBody>
      </p:sp>
      <p:sp>
        <p:nvSpPr>
          <p:cNvPr id="3" name="Subtitle 2"/>
          <p:cNvSpPr>
            <a:spLocks noGrp="1"/>
          </p:cNvSpPr>
          <p:nvPr>
            <p:ph type="subTitle" idx="1"/>
          </p:nvPr>
        </p:nvSpPr>
        <p:spPr>
          <a:xfrm>
            <a:off x="2887038" y="601984"/>
            <a:ext cx="5571162" cy="374061"/>
          </a:xfrm>
        </p:spPr>
        <p:txBody>
          <a:bodyPr>
            <a:normAutofit/>
          </a:bodyPr>
          <a:lstStyle/>
          <a:p>
            <a:pPr algn="l"/>
            <a:r>
              <a:rPr lang="en-US" sz="2000" dirty="0" err="1" smtClean="0">
                <a:solidFill>
                  <a:schemeClr val="accent1">
                    <a:lumMod val="75000"/>
                  </a:schemeClr>
                </a:solidFill>
                <a:latin typeface="+mj-lt"/>
              </a:rPr>
              <a:t>Kolossenzen</a:t>
            </a:r>
            <a:r>
              <a:rPr lang="en-US" sz="2000" dirty="0" smtClean="0">
                <a:solidFill>
                  <a:schemeClr val="accent1">
                    <a:lumMod val="75000"/>
                  </a:schemeClr>
                </a:solidFill>
                <a:latin typeface="+mj-lt"/>
              </a:rPr>
              <a:t> </a:t>
            </a:r>
            <a:r>
              <a:rPr lang="en-US" sz="2000" dirty="0">
                <a:solidFill>
                  <a:schemeClr val="accent1">
                    <a:lumMod val="75000"/>
                  </a:schemeClr>
                </a:solidFill>
                <a:latin typeface="+mj-lt"/>
              </a:rPr>
              <a:t>2:14-15</a:t>
            </a:r>
            <a:endParaRPr lang="en-US" sz="2000" dirty="0">
              <a:solidFill>
                <a:schemeClr val="accent1">
                  <a:lumMod val="75000"/>
                </a:schemeClr>
              </a:solidFill>
              <a:latin typeface="+mj-lt"/>
            </a:endParaRPr>
          </a:p>
        </p:txBody>
      </p:sp>
    </p:spTree>
    <p:extLst>
      <p:ext uri="{BB962C8B-B14F-4D97-AF65-F5344CB8AC3E}">
        <p14:creationId xmlns:p14="http://schemas.microsoft.com/office/powerpoint/2010/main" val="672643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69" y="995923"/>
            <a:ext cx="8110330" cy="4391085"/>
          </a:xfrm>
        </p:spPr>
        <p:txBody>
          <a:bodyPr anchor="t">
            <a:normAutofit/>
          </a:bodyPr>
          <a:lstStyle/>
          <a:p>
            <a:pPr algn="l"/>
            <a:r>
              <a:rPr lang="en-US" sz="4000" dirty="0" smtClean="0">
                <a:solidFill>
                  <a:schemeClr val="bg1">
                    <a:lumMod val="50000"/>
                    <a:lumOff val="50000"/>
                  </a:schemeClr>
                </a:solidFill>
              </a:rPr>
              <a:t>Het is in de </a:t>
            </a:r>
            <a:r>
              <a:rPr lang="en-US" sz="4000" dirty="0" err="1" smtClean="0">
                <a:solidFill>
                  <a:schemeClr val="bg1">
                    <a:lumMod val="50000"/>
                    <a:lumOff val="50000"/>
                  </a:schemeClr>
                </a:solidFill>
              </a:rPr>
              <a:t>hemel</a:t>
            </a:r>
            <a:r>
              <a:rPr lang="en-US" sz="4000" dirty="0" smtClean="0">
                <a:solidFill>
                  <a:schemeClr val="bg1">
                    <a:lumMod val="50000"/>
                    <a:lumOff val="50000"/>
                  </a:schemeClr>
                </a:solidFill>
              </a:rPr>
              <a:t> net zo </a:t>
            </a:r>
            <a:r>
              <a:rPr lang="en-US" sz="4000" dirty="0" err="1" smtClean="0">
                <a:solidFill>
                  <a:schemeClr val="bg1">
                    <a:lumMod val="50000"/>
                    <a:lumOff val="50000"/>
                  </a:schemeClr>
                </a:solidFill>
              </a:rPr>
              <a:t>onrustig</a:t>
            </a:r>
            <a:r>
              <a:rPr lang="en-US" sz="4000" dirty="0">
                <a:solidFill>
                  <a:schemeClr val="bg1">
                    <a:lumMod val="50000"/>
                    <a:lumOff val="50000"/>
                  </a:schemeClr>
                </a:solidFill>
              </a:rPr>
              <a:t/>
            </a:r>
            <a:br>
              <a:rPr lang="en-US" sz="4000" dirty="0">
                <a:solidFill>
                  <a:schemeClr val="bg1">
                    <a:lumMod val="50000"/>
                    <a:lumOff val="50000"/>
                  </a:schemeClr>
                </a:solidFill>
              </a:rPr>
            </a:br>
            <a:r>
              <a:rPr lang="en-US" sz="4000" dirty="0" smtClean="0">
                <a:solidFill>
                  <a:schemeClr val="bg1">
                    <a:lumMod val="50000"/>
                    <a:lumOff val="50000"/>
                  </a:schemeClr>
                </a:solidFill>
              </a:rPr>
              <a:t>  </a:t>
            </a:r>
            <a:r>
              <a:rPr lang="en-US" sz="4000" dirty="0" err="1" smtClean="0">
                <a:solidFill>
                  <a:schemeClr val="bg1">
                    <a:lumMod val="50000"/>
                    <a:lumOff val="50000"/>
                  </a:schemeClr>
                </a:solidFill>
              </a:rPr>
              <a:t>als</a:t>
            </a:r>
            <a:r>
              <a:rPr lang="en-US" sz="4000" dirty="0" smtClean="0">
                <a:solidFill>
                  <a:schemeClr val="bg1">
                    <a:lumMod val="50000"/>
                    <a:lumOff val="50000"/>
                  </a:schemeClr>
                </a:solidFill>
              </a:rPr>
              <a:t> op </a:t>
            </a:r>
            <a:r>
              <a:rPr lang="en-US" sz="4000" dirty="0" err="1" smtClean="0">
                <a:solidFill>
                  <a:schemeClr val="bg1">
                    <a:lumMod val="50000"/>
                    <a:lumOff val="50000"/>
                  </a:schemeClr>
                </a:solidFill>
              </a:rPr>
              <a:t>aarde</a:t>
            </a:r>
            <a:r>
              <a:rPr lang="en-US" sz="4000" dirty="0">
                <a:solidFill>
                  <a:schemeClr val="bg1">
                    <a:lumMod val="50000"/>
                    <a:lumOff val="50000"/>
                  </a:schemeClr>
                </a:solidFill>
              </a:rPr>
              <a:t>.</a:t>
            </a:r>
            <a:r>
              <a:rPr lang="en-US" sz="4000" dirty="0"/>
              <a:t/>
            </a:r>
            <a:br>
              <a:rPr lang="en-US" sz="4000" dirty="0"/>
            </a:br>
            <a:r>
              <a:rPr lang="en-US" sz="4000" dirty="0"/>
              <a:t>Al is </a:t>
            </a:r>
            <a:r>
              <a:rPr lang="en-US" sz="4000" dirty="0" err="1"/>
              <a:t>er</a:t>
            </a:r>
            <a:r>
              <a:rPr lang="en-US" sz="4000" dirty="0"/>
              <a:t> in de </a:t>
            </a:r>
            <a:r>
              <a:rPr lang="en-US" sz="4000" dirty="0" err="1"/>
              <a:t>hemel</a:t>
            </a:r>
            <a:r>
              <a:rPr lang="en-US" sz="4000" dirty="0"/>
              <a:t> </a:t>
            </a:r>
            <a:r>
              <a:rPr lang="en-US" sz="4000" dirty="0" err="1"/>
              <a:t>wel</a:t>
            </a:r>
            <a:r>
              <a:rPr lang="en-US" sz="4000" dirty="0"/>
              <a:t> </a:t>
            </a:r>
            <a:r>
              <a:rPr lang="en-US" sz="4000" dirty="0" err="1"/>
              <a:t>iets</a:t>
            </a:r>
            <a:r>
              <a:rPr lang="en-US" sz="4000" dirty="0"/>
              <a:t> </a:t>
            </a:r>
            <a:r>
              <a:rPr lang="en-US" sz="4000" dirty="0" err="1" smtClean="0"/>
              <a:t>veranderd</a:t>
            </a:r>
            <a:r>
              <a:rPr lang="en-US" sz="4000" dirty="0" smtClean="0"/>
              <a:t>:</a:t>
            </a:r>
            <a:br>
              <a:rPr lang="en-US" sz="4000" dirty="0" smtClean="0"/>
            </a:br>
            <a:r>
              <a:rPr lang="en-US" sz="4000" dirty="0" smtClean="0"/>
              <a:t>  de </a:t>
            </a:r>
            <a:r>
              <a:rPr lang="en-US" sz="4000" dirty="0" err="1" smtClean="0"/>
              <a:t>aanklager</a:t>
            </a:r>
            <a:r>
              <a:rPr lang="en-US" sz="4000" dirty="0" smtClean="0"/>
              <a:t> </a:t>
            </a:r>
            <a:r>
              <a:rPr lang="en-US" sz="4000" dirty="0" err="1"/>
              <a:t>komt</a:t>
            </a:r>
            <a:r>
              <a:rPr lang="en-US" sz="4000" dirty="0"/>
              <a:t> </a:t>
            </a:r>
            <a:r>
              <a:rPr lang="en-US" sz="4000" dirty="0" err="1"/>
              <a:t>er</a:t>
            </a:r>
            <a:r>
              <a:rPr lang="en-US" sz="4000" dirty="0"/>
              <a:t> </a:t>
            </a:r>
            <a:r>
              <a:rPr lang="en-US" sz="4000" dirty="0" err="1"/>
              <a:t>niet</a:t>
            </a:r>
            <a:r>
              <a:rPr lang="en-US" sz="4000" dirty="0"/>
              <a:t> </a:t>
            </a:r>
            <a:r>
              <a:rPr lang="en-US" sz="4000" dirty="0" err="1"/>
              <a:t>meer</a:t>
            </a:r>
            <a:r>
              <a:rPr lang="en-US" sz="4000" dirty="0"/>
              <a:t> in.</a:t>
            </a:r>
            <a:br>
              <a:rPr lang="en-US" sz="4000" dirty="0"/>
            </a:br>
            <a:endParaRPr lang="en-US" sz="4000" dirty="0"/>
          </a:p>
        </p:txBody>
      </p:sp>
    </p:spTree>
    <p:extLst>
      <p:ext uri="{BB962C8B-B14F-4D97-AF65-F5344CB8AC3E}">
        <p14:creationId xmlns:p14="http://schemas.microsoft.com/office/powerpoint/2010/main" val="1826617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69" y="995923"/>
            <a:ext cx="8110330" cy="4391085"/>
          </a:xfrm>
        </p:spPr>
        <p:txBody>
          <a:bodyPr anchor="t">
            <a:normAutofit/>
          </a:bodyPr>
          <a:lstStyle/>
          <a:p>
            <a:pPr algn="l"/>
            <a:r>
              <a:rPr lang="en-US" sz="4000" dirty="0" smtClean="0">
                <a:solidFill>
                  <a:schemeClr val="bg1">
                    <a:lumMod val="50000"/>
                    <a:lumOff val="50000"/>
                  </a:schemeClr>
                </a:solidFill>
              </a:rPr>
              <a:t>Het is in de </a:t>
            </a:r>
            <a:r>
              <a:rPr lang="en-US" sz="4000" dirty="0" err="1" smtClean="0">
                <a:solidFill>
                  <a:schemeClr val="bg1">
                    <a:lumMod val="50000"/>
                    <a:lumOff val="50000"/>
                  </a:schemeClr>
                </a:solidFill>
              </a:rPr>
              <a:t>hemel</a:t>
            </a:r>
            <a:r>
              <a:rPr lang="en-US" sz="4000" dirty="0" smtClean="0">
                <a:solidFill>
                  <a:schemeClr val="bg1">
                    <a:lumMod val="50000"/>
                    <a:lumOff val="50000"/>
                  </a:schemeClr>
                </a:solidFill>
              </a:rPr>
              <a:t> net zo </a:t>
            </a:r>
            <a:r>
              <a:rPr lang="en-US" sz="4000" dirty="0" err="1" smtClean="0">
                <a:solidFill>
                  <a:schemeClr val="bg1">
                    <a:lumMod val="50000"/>
                    <a:lumOff val="50000"/>
                  </a:schemeClr>
                </a:solidFill>
              </a:rPr>
              <a:t>onrustig</a:t>
            </a:r>
            <a:r>
              <a:rPr lang="en-US" sz="4000" dirty="0">
                <a:solidFill>
                  <a:schemeClr val="bg1">
                    <a:lumMod val="50000"/>
                    <a:lumOff val="50000"/>
                  </a:schemeClr>
                </a:solidFill>
              </a:rPr>
              <a:t/>
            </a:r>
            <a:br>
              <a:rPr lang="en-US" sz="4000" dirty="0">
                <a:solidFill>
                  <a:schemeClr val="bg1">
                    <a:lumMod val="50000"/>
                    <a:lumOff val="50000"/>
                  </a:schemeClr>
                </a:solidFill>
              </a:rPr>
            </a:br>
            <a:r>
              <a:rPr lang="en-US" sz="4000" dirty="0" smtClean="0">
                <a:solidFill>
                  <a:schemeClr val="bg1">
                    <a:lumMod val="50000"/>
                    <a:lumOff val="50000"/>
                  </a:schemeClr>
                </a:solidFill>
              </a:rPr>
              <a:t>  </a:t>
            </a:r>
            <a:r>
              <a:rPr lang="en-US" sz="4000" dirty="0" err="1" smtClean="0">
                <a:solidFill>
                  <a:schemeClr val="bg1">
                    <a:lumMod val="50000"/>
                    <a:lumOff val="50000"/>
                  </a:schemeClr>
                </a:solidFill>
              </a:rPr>
              <a:t>als</a:t>
            </a:r>
            <a:r>
              <a:rPr lang="en-US" sz="4000" dirty="0" smtClean="0">
                <a:solidFill>
                  <a:schemeClr val="bg1">
                    <a:lumMod val="50000"/>
                    <a:lumOff val="50000"/>
                  </a:schemeClr>
                </a:solidFill>
              </a:rPr>
              <a:t> op </a:t>
            </a:r>
            <a:r>
              <a:rPr lang="en-US" sz="4000" dirty="0" err="1" smtClean="0">
                <a:solidFill>
                  <a:schemeClr val="bg1">
                    <a:lumMod val="50000"/>
                    <a:lumOff val="50000"/>
                  </a:schemeClr>
                </a:solidFill>
              </a:rPr>
              <a:t>aarde</a:t>
            </a:r>
            <a:r>
              <a:rPr lang="en-US" sz="4000" dirty="0">
                <a:solidFill>
                  <a:schemeClr val="bg1">
                    <a:lumMod val="50000"/>
                    <a:lumOff val="50000"/>
                  </a:schemeClr>
                </a:solidFill>
              </a:rPr>
              <a:t>.</a:t>
            </a:r>
            <a:br>
              <a:rPr lang="en-US" sz="4000" dirty="0">
                <a:solidFill>
                  <a:schemeClr val="bg1">
                    <a:lumMod val="50000"/>
                    <a:lumOff val="50000"/>
                  </a:schemeClr>
                </a:solidFill>
              </a:rPr>
            </a:br>
            <a:r>
              <a:rPr lang="en-US" sz="4000" dirty="0">
                <a:solidFill>
                  <a:schemeClr val="bg1">
                    <a:lumMod val="50000"/>
                    <a:lumOff val="50000"/>
                  </a:schemeClr>
                </a:solidFill>
              </a:rPr>
              <a:t>Al is </a:t>
            </a:r>
            <a:r>
              <a:rPr lang="en-US" sz="4000" dirty="0" err="1">
                <a:solidFill>
                  <a:schemeClr val="bg1">
                    <a:lumMod val="50000"/>
                    <a:lumOff val="50000"/>
                  </a:schemeClr>
                </a:solidFill>
              </a:rPr>
              <a:t>er</a:t>
            </a:r>
            <a:r>
              <a:rPr lang="en-US" sz="4000" dirty="0">
                <a:solidFill>
                  <a:schemeClr val="bg1">
                    <a:lumMod val="50000"/>
                    <a:lumOff val="50000"/>
                  </a:schemeClr>
                </a:solidFill>
              </a:rPr>
              <a:t> in de </a:t>
            </a:r>
            <a:r>
              <a:rPr lang="en-US" sz="4000" dirty="0" err="1">
                <a:solidFill>
                  <a:schemeClr val="bg1">
                    <a:lumMod val="50000"/>
                    <a:lumOff val="50000"/>
                  </a:schemeClr>
                </a:solidFill>
              </a:rPr>
              <a:t>hemel</a:t>
            </a:r>
            <a:r>
              <a:rPr lang="en-US" sz="4000" dirty="0">
                <a:solidFill>
                  <a:schemeClr val="bg1">
                    <a:lumMod val="50000"/>
                    <a:lumOff val="50000"/>
                  </a:schemeClr>
                </a:solidFill>
              </a:rPr>
              <a:t> </a:t>
            </a:r>
            <a:r>
              <a:rPr lang="en-US" sz="4000" dirty="0" err="1">
                <a:solidFill>
                  <a:schemeClr val="bg1">
                    <a:lumMod val="50000"/>
                    <a:lumOff val="50000"/>
                  </a:schemeClr>
                </a:solidFill>
              </a:rPr>
              <a:t>wel</a:t>
            </a:r>
            <a:r>
              <a:rPr lang="en-US" sz="4000" dirty="0">
                <a:solidFill>
                  <a:schemeClr val="bg1">
                    <a:lumMod val="50000"/>
                    <a:lumOff val="50000"/>
                  </a:schemeClr>
                </a:solidFill>
              </a:rPr>
              <a:t> </a:t>
            </a:r>
            <a:r>
              <a:rPr lang="en-US" sz="4000" dirty="0" err="1">
                <a:solidFill>
                  <a:schemeClr val="bg1">
                    <a:lumMod val="50000"/>
                    <a:lumOff val="50000"/>
                  </a:schemeClr>
                </a:solidFill>
              </a:rPr>
              <a:t>iets</a:t>
            </a:r>
            <a:r>
              <a:rPr lang="en-US" sz="4000" dirty="0">
                <a:solidFill>
                  <a:schemeClr val="bg1">
                    <a:lumMod val="50000"/>
                    <a:lumOff val="50000"/>
                  </a:schemeClr>
                </a:solidFill>
              </a:rPr>
              <a:t> </a:t>
            </a:r>
            <a:r>
              <a:rPr lang="en-US" sz="4000" dirty="0" err="1" smtClean="0">
                <a:solidFill>
                  <a:schemeClr val="bg1">
                    <a:lumMod val="50000"/>
                    <a:lumOff val="50000"/>
                  </a:schemeClr>
                </a:solidFill>
              </a:rPr>
              <a:t>veranderd</a:t>
            </a:r>
            <a:r>
              <a:rPr lang="en-US" sz="4000" dirty="0" smtClean="0">
                <a:solidFill>
                  <a:schemeClr val="bg1">
                    <a:lumMod val="50000"/>
                    <a:lumOff val="50000"/>
                  </a:schemeClr>
                </a:solidFill>
              </a:rPr>
              <a:t>:</a:t>
            </a:r>
            <a:br>
              <a:rPr lang="en-US" sz="4000" dirty="0" smtClean="0">
                <a:solidFill>
                  <a:schemeClr val="bg1">
                    <a:lumMod val="50000"/>
                    <a:lumOff val="50000"/>
                  </a:schemeClr>
                </a:solidFill>
              </a:rPr>
            </a:br>
            <a:r>
              <a:rPr lang="en-US" sz="4000" dirty="0" smtClean="0">
                <a:solidFill>
                  <a:schemeClr val="bg1">
                    <a:lumMod val="50000"/>
                    <a:lumOff val="50000"/>
                  </a:schemeClr>
                </a:solidFill>
              </a:rPr>
              <a:t>  de </a:t>
            </a:r>
            <a:r>
              <a:rPr lang="en-US" sz="4000" dirty="0" err="1" smtClean="0">
                <a:solidFill>
                  <a:schemeClr val="bg1">
                    <a:lumMod val="50000"/>
                    <a:lumOff val="50000"/>
                  </a:schemeClr>
                </a:solidFill>
              </a:rPr>
              <a:t>aanklager</a:t>
            </a:r>
            <a:r>
              <a:rPr lang="en-US" sz="4000" dirty="0" smtClean="0">
                <a:solidFill>
                  <a:schemeClr val="bg1">
                    <a:lumMod val="50000"/>
                    <a:lumOff val="50000"/>
                  </a:schemeClr>
                </a:solidFill>
              </a:rPr>
              <a:t> </a:t>
            </a:r>
            <a:r>
              <a:rPr lang="en-US" sz="4000" dirty="0" err="1">
                <a:solidFill>
                  <a:schemeClr val="bg1">
                    <a:lumMod val="50000"/>
                    <a:lumOff val="50000"/>
                  </a:schemeClr>
                </a:solidFill>
              </a:rPr>
              <a:t>komt</a:t>
            </a:r>
            <a:r>
              <a:rPr lang="en-US" sz="4000" dirty="0">
                <a:solidFill>
                  <a:schemeClr val="bg1">
                    <a:lumMod val="50000"/>
                    <a:lumOff val="50000"/>
                  </a:schemeClr>
                </a:solidFill>
              </a:rPr>
              <a:t> </a:t>
            </a:r>
            <a:r>
              <a:rPr lang="en-US" sz="4000" dirty="0" err="1">
                <a:solidFill>
                  <a:schemeClr val="bg1">
                    <a:lumMod val="50000"/>
                    <a:lumOff val="50000"/>
                  </a:schemeClr>
                </a:solidFill>
              </a:rPr>
              <a:t>er</a:t>
            </a:r>
            <a:r>
              <a:rPr lang="en-US" sz="4000" dirty="0">
                <a:solidFill>
                  <a:schemeClr val="bg1">
                    <a:lumMod val="50000"/>
                    <a:lumOff val="50000"/>
                  </a:schemeClr>
                </a:solidFill>
              </a:rPr>
              <a:t> </a:t>
            </a:r>
            <a:r>
              <a:rPr lang="en-US" sz="4000" dirty="0" err="1">
                <a:solidFill>
                  <a:schemeClr val="bg1">
                    <a:lumMod val="50000"/>
                    <a:lumOff val="50000"/>
                  </a:schemeClr>
                </a:solidFill>
              </a:rPr>
              <a:t>niet</a:t>
            </a:r>
            <a:r>
              <a:rPr lang="en-US" sz="4000" dirty="0">
                <a:solidFill>
                  <a:schemeClr val="bg1">
                    <a:lumMod val="50000"/>
                    <a:lumOff val="50000"/>
                  </a:schemeClr>
                </a:solidFill>
              </a:rPr>
              <a:t> </a:t>
            </a:r>
            <a:r>
              <a:rPr lang="en-US" sz="4000" dirty="0" err="1">
                <a:solidFill>
                  <a:schemeClr val="bg1">
                    <a:lumMod val="50000"/>
                    <a:lumOff val="50000"/>
                  </a:schemeClr>
                </a:solidFill>
              </a:rPr>
              <a:t>meer</a:t>
            </a:r>
            <a:r>
              <a:rPr lang="en-US" sz="4000" dirty="0">
                <a:solidFill>
                  <a:schemeClr val="bg1">
                    <a:lumMod val="50000"/>
                    <a:lumOff val="50000"/>
                  </a:schemeClr>
                </a:solidFill>
              </a:rPr>
              <a:t> in.</a:t>
            </a:r>
            <a:r>
              <a:rPr lang="en-US" sz="4000" dirty="0"/>
              <a:t/>
            </a:r>
            <a:br>
              <a:rPr lang="en-US" sz="4000" dirty="0"/>
            </a:br>
            <a:r>
              <a:rPr lang="en-US" sz="4000" dirty="0" err="1"/>
              <a:t>Dat</a:t>
            </a:r>
            <a:r>
              <a:rPr lang="en-US" sz="4000" dirty="0"/>
              <a:t> </a:t>
            </a:r>
            <a:r>
              <a:rPr lang="en-US" sz="4000" dirty="0" err="1"/>
              <a:t>reageert</a:t>
            </a:r>
            <a:r>
              <a:rPr lang="en-US" sz="4000" dirty="0"/>
              <a:t> </a:t>
            </a:r>
            <a:r>
              <a:rPr lang="en-US" sz="4000" dirty="0" err="1"/>
              <a:t>hij</a:t>
            </a:r>
            <a:r>
              <a:rPr lang="en-US" sz="4000" dirty="0"/>
              <a:t> </a:t>
            </a:r>
            <a:r>
              <a:rPr lang="en-US" sz="4000" dirty="0" err="1"/>
              <a:t>af</a:t>
            </a:r>
            <a:r>
              <a:rPr lang="en-US" sz="4000" dirty="0"/>
              <a:t> op de </a:t>
            </a:r>
            <a:r>
              <a:rPr lang="en-US" sz="4000" dirty="0" err="1" smtClean="0"/>
              <a:t>aarde</a:t>
            </a:r>
            <a:r>
              <a:rPr lang="en-US" sz="4000" dirty="0"/>
              <a:t>.</a:t>
            </a:r>
            <a:br>
              <a:rPr lang="en-US" sz="4000" dirty="0"/>
            </a:br>
            <a:endParaRPr lang="en-US" sz="4000" dirty="0"/>
          </a:p>
        </p:txBody>
      </p:sp>
    </p:spTree>
    <p:extLst>
      <p:ext uri="{BB962C8B-B14F-4D97-AF65-F5344CB8AC3E}">
        <p14:creationId xmlns:p14="http://schemas.microsoft.com/office/powerpoint/2010/main" val="1120696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469" y="995923"/>
            <a:ext cx="8110330" cy="4391085"/>
          </a:xfrm>
        </p:spPr>
        <p:txBody>
          <a:bodyPr anchor="t">
            <a:normAutofit/>
          </a:bodyPr>
          <a:lstStyle/>
          <a:p>
            <a:pPr algn="l"/>
            <a:r>
              <a:rPr lang="en-US" sz="4000" dirty="0" smtClean="0">
                <a:solidFill>
                  <a:schemeClr val="bg1">
                    <a:lumMod val="50000"/>
                    <a:lumOff val="50000"/>
                  </a:schemeClr>
                </a:solidFill>
              </a:rPr>
              <a:t>Het is in de </a:t>
            </a:r>
            <a:r>
              <a:rPr lang="en-US" sz="4000" dirty="0" err="1" smtClean="0">
                <a:solidFill>
                  <a:schemeClr val="bg1">
                    <a:lumMod val="50000"/>
                    <a:lumOff val="50000"/>
                  </a:schemeClr>
                </a:solidFill>
              </a:rPr>
              <a:t>hemel</a:t>
            </a:r>
            <a:r>
              <a:rPr lang="en-US" sz="4000" dirty="0" smtClean="0">
                <a:solidFill>
                  <a:schemeClr val="bg1">
                    <a:lumMod val="50000"/>
                    <a:lumOff val="50000"/>
                  </a:schemeClr>
                </a:solidFill>
              </a:rPr>
              <a:t> net zo </a:t>
            </a:r>
            <a:r>
              <a:rPr lang="en-US" sz="4000" dirty="0" err="1" smtClean="0">
                <a:solidFill>
                  <a:schemeClr val="bg1">
                    <a:lumMod val="50000"/>
                    <a:lumOff val="50000"/>
                  </a:schemeClr>
                </a:solidFill>
              </a:rPr>
              <a:t>onrustig</a:t>
            </a:r>
            <a:r>
              <a:rPr lang="en-US" sz="4000" dirty="0">
                <a:solidFill>
                  <a:schemeClr val="bg1">
                    <a:lumMod val="50000"/>
                    <a:lumOff val="50000"/>
                  </a:schemeClr>
                </a:solidFill>
              </a:rPr>
              <a:t/>
            </a:r>
            <a:br>
              <a:rPr lang="en-US" sz="4000" dirty="0">
                <a:solidFill>
                  <a:schemeClr val="bg1">
                    <a:lumMod val="50000"/>
                    <a:lumOff val="50000"/>
                  </a:schemeClr>
                </a:solidFill>
              </a:rPr>
            </a:br>
            <a:r>
              <a:rPr lang="en-US" sz="4000" dirty="0" smtClean="0">
                <a:solidFill>
                  <a:schemeClr val="bg1">
                    <a:lumMod val="50000"/>
                    <a:lumOff val="50000"/>
                  </a:schemeClr>
                </a:solidFill>
              </a:rPr>
              <a:t>  </a:t>
            </a:r>
            <a:r>
              <a:rPr lang="en-US" sz="4000" dirty="0" err="1" smtClean="0">
                <a:solidFill>
                  <a:schemeClr val="bg1">
                    <a:lumMod val="50000"/>
                    <a:lumOff val="50000"/>
                  </a:schemeClr>
                </a:solidFill>
              </a:rPr>
              <a:t>als</a:t>
            </a:r>
            <a:r>
              <a:rPr lang="en-US" sz="4000" dirty="0" smtClean="0">
                <a:solidFill>
                  <a:schemeClr val="bg1">
                    <a:lumMod val="50000"/>
                    <a:lumOff val="50000"/>
                  </a:schemeClr>
                </a:solidFill>
              </a:rPr>
              <a:t> op </a:t>
            </a:r>
            <a:r>
              <a:rPr lang="en-US" sz="4000" dirty="0" err="1" smtClean="0">
                <a:solidFill>
                  <a:schemeClr val="bg1">
                    <a:lumMod val="50000"/>
                    <a:lumOff val="50000"/>
                  </a:schemeClr>
                </a:solidFill>
              </a:rPr>
              <a:t>aarde</a:t>
            </a:r>
            <a:r>
              <a:rPr lang="en-US" sz="4000" dirty="0">
                <a:solidFill>
                  <a:schemeClr val="bg1">
                    <a:lumMod val="50000"/>
                    <a:lumOff val="50000"/>
                  </a:schemeClr>
                </a:solidFill>
              </a:rPr>
              <a:t>.</a:t>
            </a:r>
            <a:br>
              <a:rPr lang="en-US" sz="4000" dirty="0">
                <a:solidFill>
                  <a:schemeClr val="bg1">
                    <a:lumMod val="50000"/>
                    <a:lumOff val="50000"/>
                  </a:schemeClr>
                </a:solidFill>
              </a:rPr>
            </a:br>
            <a:r>
              <a:rPr lang="en-US" sz="4000" dirty="0">
                <a:solidFill>
                  <a:schemeClr val="bg1">
                    <a:lumMod val="50000"/>
                    <a:lumOff val="50000"/>
                  </a:schemeClr>
                </a:solidFill>
              </a:rPr>
              <a:t>Al is </a:t>
            </a:r>
            <a:r>
              <a:rPr lang="en-US" sz="4000" dirty="0" err="1">
                <a:solidFill>
                  <a:schemeClr val="bg1">
                    <a:lumMod val="50000"/>
                    <a:lumOff val="50000"/>
                  </a:schemeClr>
                </a:solidFill>
              </a:rPr>
              <a:t>er</a:t>
            </a:r>
            <a:r>
              <a:rPr lang="en-US" sz="4000" dirty="0">
                <a:solidFill>
                  <a:schemeClr val="bg1">
                    <a:lumMod val="50000"/>
                    <a:lumOff val="50000"/>
                  </a:schemeClr>
                </a:solidFill>
              </a:rPr>
              <a:t> in de </a:t>
            </a:r>
            <a:r>
              <a:rPr lang="en-US" sz="4000" dirty="0" err="1">
                <a:solidFill>
                  <a:schemeClr val="bg1">
                    <a:lumMod val="50000"/>
                    <a:lumOff val="50000"/>
                  </a:schemeClr>
                </a:solidFill>
              </a:rPr>
              <a:t>hemel</a:t>
            </a:r>
            <a:r>
              <a:rPr lang="en-US" sz="4000" dirty="0">
                <a:solidFill>
                  <a:schemeClr val="bg1">
                    <a:lumMod val="50000"/>
                    <a:lumOff val="50000"/>
                  </a:schemeClr>
                </a:solidFill>
              </a:rPr>
              <a:t> </a:t>
            </a:r>
            <a:r>
              <a:rPr lang="en-US" sz="4000" dirty="0" err="1">
                <a:solidFill>
                  <a:schemeClr val="bg1">
                    <a:lumMod val="50000"/>
                    <a:lumOff val="50000"/>
                  </a:schemeClr>
                </a:solidFill>
              </a:rPr>
              <a:t>wel</a:t>
            </a:r>
            <a:r>
              <a:rPr lang="en-US" sz="4000" dirty="0">
                <a:solidFill>
                  <a:schemeClr val="bg1">
                    <a:lumMod val="50000"/>
                    <a:lumOff val="50000"/>
                  </a:schemeClr>
                </a:solidFill>
              </a:rPr>
              <a:t> </a:t>
            </a:r>
            <a:r>
              <a:rPr lang="en-US" sz="4000" dirty="0" err="1">
                <a:solidFill>
                  <a:schemeClr val="bg1">
                    <a:lumMod val="50000"/>
                    <a:lumOff val="50000"/>
                  </a:schemeClr>
                </a:solidFill>
              </a:rPr>
              <a:t>iets</a:t>
            </a:r>
            <a:r>
              <a:rPr lang="en-US" sz="4000" dirty="0">
                <a:solidFill>
                  <a:schemeClr val="bg1">
                    <a:lumMod val="50000"/>
                    <a:lumOff val="50000"/>
                  </a:schemeClr>
                </a:solidFill>
              </a:rPr>
              <a:t> </a:t>
            </a:r>
            <a:r>
              <a:rPr lang="en-US" sz="4000" dirty="0" err="1" smtClean="0">
                <a:solidFill>
                  <a:schemeClr val="bg1">
                    <a:lumMod val="50000"/>
                    <a:lumOff val="50000"/>
                  </a:schemeClr>
                </a:solidFill>
              </a:rPr>
              <a:t>veranderd</a:t>
            </a:r>
            <a:r>
              <a:rPr lang="en-US" sz="4000" dirty="0" smtClean="0">
                <a:solidFill>
                  <a:schemeClr val="bg1">
                    <a:lumMod val="50000"/>
                    <a:lumOff val="50000"/>
                  </a:schemeClr>
                </a:solidFill>
              </a:rPr>
              <a:t>:</a:t>
            </a:r>
            <a:br>
              <a:rPr lang="en-US" sz="4000" dirty="0" smtClean="0">
                <a:solidFill>
                  <a:schemeClr val="bg1">
                    <a:lumMod val="50000"/>
                    <a:lumOff val="50000"/>
                  </a:schemeClr>
                </a:solidFill>
              </a:rPr>
            </a:br>
            <a:r>
              <a:rPr lang="en-US" sz="4000" dirty="0" smtClean="0">
                <a:solidFill>
                  <a:schemeClr val="bg1">
                    <a:lumMod val="50000"/>
                    <a:lumOff val="50000"/>
                  </a:schemeClr>
                </a:solidFill>
              </a:rPr>
              <a:t>  de </a:t>
            </a:r>
            <a:r>
              <a:rPr lang="en-US" sz="4000" dirty="0" err="1" smtClean="0">
                <a:solidFill>
                  <a:schemeClr val="bg1">
                    <a:lumMod val="50000"/>
                    <a:lumOff val="50000"/>
                  </a:schemeClr>
                </a:solidFill>
              </a:rPr>
              <a:t>aanklager</a:t>
            </a:r>
            <a:r>
              <a:rPr lang="en-US" sz="4000" dirty="0" smtClean="0">
                <a:solidFill>
                  <a:schemeClr val="bg1">
                    <a:lumMod val="50000"/>
                    <a:lumOff val="50000"/>
                  </a:schemeClr>
                </a:solidFill>
              </a:rPr>
              <a:t> </a:t>
            </a:r>
            <a:r>
              <a:rPr lang="en-US" sz="4000" dirty="0" err="1">
                <a:solidFill>
                  <a:schemeClr val="bg1">
                    <a:lumMod val="50000"/>
                    <a:lumOff val="50000"/>
                  </a:schemeClr>
                </a:solidFill>
              </a:rPr>
              <a:t>komt</a:t>
            </a:r>
            <a:r>
              <a:rPr lang="en-US" sz="4000" dirty="0">
                <a:solidFill>
                  <a:schemeClr val="bg1">
                    <a:lumMod val="50000"/>
                    <a:lumOff val="50000"/>
                  </a:schemeClr>
                </a:solidFill>
              </a:rPr>
              <a:t> </a:t>
            </a:r>
            <a:r>
              <a:rPr lang="en-US" sz="4000" dirty="0" err="1">
                <a:solidFill>
                  <a:schemeClr val="bg1">
                    <a:lumMod val="50000"/>
                    <a:lumOff val="50000"/>
                  </a:schemeClr>
                </a:solidFill>
              </a:rPr>
              <a:t>er</a:t>
            </a:r>
            <a:r>
              <a:rPr lang="en-US" sz="4000" dirty="0">
                <a:solidFill>
                  <a:schemeClr val="bg1">
                    <a:lumMod val="50000"/>
                    <a:lumOff val="50000"/>
                  </a:schemeClr>
                </a:solidFill>
              </a:rPr>
              <a:t> </a:t>
            </a:r>
            <a:r>
              <a:rPr lang="en-US" sz="4000" dirty="0" err="1">
                <a:solidFill>
                  <a:schemeClr val="bg1">
                    <a:lumMod val="50000"/>
                    <a:lumOff val="50000"/>
                  </a:schemeClr>
                </a:solidFill>
              </a:rPr>
              <a:t>niet</a:t>
            </a:r>
            <a:r>
              <a:rPr lang="en-US" sz="4000" dirty="0">
                <a:solidFill>
                  <a:schemeClr val="bg1">
                    <a:lumMod val="50000"/>
                    <a:lumOff val="50000"/>
                  </a:schemeClr>
                </a:solidFill>
              </a:rPr>
              <a:t> </a:t>
            </a:r>
            <a:r>
              <a:rPr lang="en-US" sz="4000" dirty="0" err="1">
                <a:solidFill>
                  <a:schemeClr val="bg1">
                    <a:lumMod val="50000"/>
                    <a:lumOff val="50000"/>
                  </a:schemeClr>
                </a:solidFill>
              </a:rPr>
              <a:t>meer</a:t>
            </a:r>
            <a:r>
              <a:rPr lang="en-US" sz="4000" dirty="0">
                <a:solidFill>
                  <a:schemeClr val="bg1">
                    <a:lumMod val="50000"/>
                    <a:lumOff val="50000"/>
                  </a:schemeClr>
                </a:solidFill>
              </a:rPr>
              <a:t> in.</a:t>
            </a:r>
            <a:br>
              <a:rPr lang="en-US" sz="4000" dirty="0">
                <a:solidFill>
                  <a:schemeClr val="bg1">
                    <a:lumMod val="50000"/>
                    <a:lumOff val="50000"/>
                  </a:schemeClr>
                </a:solidFill>
              </a:rPr>
            </a:br>
            <a:r>
              <a:rPr lang="en-US" sz="4000" dirty="0" err="1">
                <a:solidFill>
                  <a:schemeClr val="bg1">
                    <a:lumMod val="50000"/>
                    <a:lumOff val="50000"/>
                  </a:schemeClr>
                </a:solidFill>
              </a:rPr>
              <a:t>Dat</a:t>
            </a:r>
            <a:r>
              <a:rPr lang="en-US" sz="4000" dirty="0">
                <a:solidFill>
                  <a:schemeClr val="bg1">
                    <a:lumMod val="50000"/>
                    <a:lumOff val="50000"/>
                  </a:schemeClr>
                </a:solidFill>
              </a:rPr>
              <a:t> </a:t>
            </a:r>
            <a:r>
              <a:rPr lang="en-US" sz="4000" dirty="0" err="1">
                <a:solidFill>
                  <a:schemeClr val="bg1">
                    <a:lumMod val="50000"/>
                    <a:lumOff val="50000"/>
                  </a:schemeClr>
                </a:solidFill>
              </a:rPr>
              <a:t>reageert</a:t>
            </a:r>
            <a:r>
              <a:rPr lang="en-US" sz="4000" dirty="0">
                <a:solidFill>
                  <a:schemeClr val="bg1">
                    <a:lumMod val="50000"/>
                    <a:lumOff val="50000"/>
                  </a:schemeClr>
                </a:solidFill>
              </a:rPr>
              <a:t> </a:t>
            </a:r>
            <a:r>
              <a:rPr lang="en-US" sz="4000" dirty="0" err="1">
                <a:solidFill>
                  <a:schemeClr val="bg1">
                    <a:lumMod val="50000"/>
                    <a:lumOff val="50000"/>
                  </a:schemeClr>
                </a:solidFill>
              </a:rPr>
              <a:t>hij</a:t>
            </a:r>
            <a:r>
              <a:rPr lang="en-US" sz="4000" dirty="0">
                <a:solidFill>
                  <a:schemeClr val="bg1">
                    <a:lumMod val="50000"/>
                    <a:lumOff val="50000"/>
                  </a:schemeClr>
                </a:solidFill>
              </a:rPr>
              <a:t> </a:t>
            </a:r>
            <a:r>
              <a:rPr lang="en-US" sz="4000" dirty="0" err="1">
                <a:solidFill>
                  <a:schemeClr val="bg1">
                    <a:lumMod val="50000"/>
                    <a:lumOff val="50000"/>
                  </a:schemeClr>
                </a:solidFill>
              </a:rPr>
              <a:t>af</a:t>
            </a:r>
            <a:r>
              <a:rPr lang="en-US" sz="4000" dirty="0">
                <a:solidFill>
                  <a:schemeClr val="bg1">
                    <a:lumMod val="50000"/>
                    <a:lumOff val="50000"/>
                  </a:schemeClr>
                </a:solidFill>
              </a:rPr>
              <a:t> op de </a:t>
            </a:r>
            <a:r>
              <a:rPr lang="en-US" sz="4000" dirty="0" err="1" smtClean="0">
                <a:solidFill>
                  <a:schemeClr val="bg1">
                    <a:lumMod val="50000"/>
                    <a:lumOff val="50000"/>
                  </a:schemeClr>
                </a:solidFill>
              </a:rPr>
              <a:t>aarde</a:t>
            </a:r>
            <a:r>
              <a:rPr lang="en-US" sz="4000" dirty="0">
                <a:solidFill>
                  <a:schemeClr val="bg1">
                    <a:lumMod val="50000"/>
                    <a:lumOff val="50000"/>
                  </a:schemeClr>
                </a:solidFill>
              </a:rPr>
              <a:t>.</a:t>
            </a:r>
            <a:r>
              <a:rPr lang="en-US" sz="4000" dirty="0"/>
              <a:t/>
            </a:r>
            <a:br>
              <a:rPr lang="en-US" sz="4000" dirty="0"/>
            </a:br>
            <a:r>
              <a:rPr lang="en-US" sz="4000" dirty="0"/>
              <a:t>Maar het Lam </a:t>
            </a:r>
            <a:r>
              <a:rPr lang="en-US" sz="4000" dirty="0" err="1"/>
              <a:t>regeert</a:t>
            </a:r>
            <a:r>
              <a:rPr lang="en-US" sz="4000" dirty="0"/>
              <a:t> over </a:t>
            </a:r>
            <a:r>
              <a:rPr lang="en-US" sz="4000" dirty="0" smtClean="0"/>
              <a:t>de </a:t>
            </a:r>
            <a:r>
              <a:rPr lang="en-US" sz="4000" dirty="0" err="1" smtClean="0"/>
              <a:t>aarde</a:t>
            </a:r>
            <a:r>
              <a:rPr lang="en-US" sz="4000" dirty="0" smtClean="0"/>
              <a:t>.</a:t>
            </a:r>
            <a:endParaRPr lang="en-US" sz="4000" dirty="0"/>
          </a:p>
        </p:txBody>
      </p:sp>
    </p:spTree>
    <p:extLst>
      <p:ext uri="{BB962C8B-B14F-4D97-AF65-F5344CB8AC3E}">
        <p14:creationId xmlns:p14="http://schemas.microsoft.com/office/powerpoint/2010/main" val="156300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
  <TotalTime>361</TotalTime>
  <Words>85</Words>
  <Application>Microsoft Macintosh PowerPoint</Application>
  <PresentationFormat>On-screen Show (4:3)</PresentationFormat>
  <Paragraphs>10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Arial</vt:lpstr>
      <vt:lpstr>Office Theme</vt:lpstr>
      <vt:lpstr>Het is in de hemel net zo onrustig   als op aarde. </vt:lpstr>
      <vt:lpstr>De tweeënzeventig keerden vol vreugde terug en zeiden:  ‘Heer, zelfs de demonen onderwerpen zich aan ons bij het horen van uw naam.’  Hij zei tegen hen: ‘Ik heb Satan als een lichtflits  uit de hemel zien vallen!</vt:lpstr>
      <vt:lpstr>Het is in de hemel net zo onrustig   als op aarde. </vt:lpstr>
      <vt:lpstr>Het is in de hemel net zo onrustig   als op aarde. Al is er in de hemel wel iets veranderd:   de aanklager komt er niet meer in. </vt:lpstr>
      <vt:lpstr>Hij heeft het document met voorschriften waarin wij werden aangeklaagd, uitgewist, en het vernietigd door het aan het kruis te nagelen.  Hij heeft zich ontdaan van de machten en krachten, hij heeft hen openlijk te schande gemaakt en in Christus over hen getriomfeerd.</vt:lpstr>
      <vt:lpstr>Het is in de hemel net zo onrustig   als op aarde. Al is er in de hemel wel iets veranderd:   de aanklager komt er niet meer in. </vt:lpstr>
      <vt:lpstr>Het is in de hemel net zo onrustig   als op aarde. Al is er in de hemel wel iets veranderd:   de aanklager komt er niet meer in. Dat reageert hij af op de aarde. </vt:lpstr>
      <vt:lpstr>Het is in de hemel net zo onrustig   als op aarde. Al is er in de hemel wel iets veranderd:   de aanklager komt er niet meer in. Dat reageert hij af op de aarde. Maar het Lam regeert over de aarde.</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redding komt van onze God die op de troon zit en van het lam!</dc:title>
  <dc:creator>Reinate Cramer</dc:creator>
  <cp:lastModifiedBy>Reinate Cramer</cp:lastModifiedBy>
  <cp:revision>10</cp:revision>
  <dcterms:created xsi:type="dcterms:W3CDTF">2016-10-22T11:59:23Z</dcterms:created>
  <dcterms:modified xsi:type="dcterms:W3CDTF">2016-12-30T20:24:02Z</dcterms:modified>
</cp:coreProperties>
</file>